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1" r:id="rId6"/>
    <p:sldId id="257" r:id="rId7"/>
    <p:sldId id="259" r:id="rId8"/>
    <p:sldId id="262" r:id="rId9"/>
    <p:sldId id="263" r:id="rId10"/>
    <p:sldId id="264" r:id="rId11"/>
    <p:sldId id="260" r:id="rId1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9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80D4423-9BDC-4CD9-9C0A-D0FA427DC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2CA06C-8941-4AEE-8C29-443D29D72F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E5D8-9485-4D79-8DC5-8378C195ECA1}" type="datetimeFigureOut">
              <a:rPr lang="de-DE" smtClean="0"/>
              <a:t>18.01.2023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E3E32-3617-47D4-8E26-F23C8443BC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1C9176-136A-4F9B-841D-C3DD6FE29F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31FC0-BD6E-41A4-ACAA-4B8CEE4DA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0999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F04E8-AA16-4AC9-B80E-EF1DFAA074F2}" type="datetimeFigureOut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Textmasterformate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A8E08-1E14-48C8-BBA6-381C069070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99666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A8E08-1E14-48C8-BBA6-381C0690700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42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A8E08-1E14-48C8-BBA6-381C0690700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455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A8E08-1E14-48C8-BBA6-381C0690700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81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A8E08-1E14-48C8-BBA6-381C0690700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27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378537D0-6B07-4CA4-AB99-ADF2588FB941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718F4D-625B-4B03-9A8D-7D0AC4443880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0A8B27-B2BE-4A68-9108-BE5498BBC99E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6125A4-A988-42A7-90CA-8E7962F9C5DF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70C6E-2B46-4316-A584-9F0D30ED4E8D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45B202-50E7-41A1-A1EE-A956DC624736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35716E-E2B0-4BC8-A21B-67909893BFD3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390BE4-BC48-4121-9F52-D7012C2FFAAC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4632D-C3CD-442C-94C1-A52F9A8AA9DD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53D710-BD87-43FF-B913-182722448EB8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2D2C0-5911-47E3-93E5-639ED7864E22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
             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4A040BB1-B6BF-4D6A-AADE-2F896069C1C8}" type="datetime1">
              <a:rPr lang="de-DE" noProof="0" smtClean="0"/>
              <a:t>18.01.2023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
            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erader Verbinde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 rtlCol="0">
            <a:noAutofit/>
          </a:bodyPr>
          <a:lstStyle/>
          <a:p>
            <a:pPr rtl="0"/>
            <a:r>
              <a:rPr lang="de-DE" sz="5300" cap="none" dirty="0"/>
              <a:t>Rohstoff „Holz“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2"/>
            <a:ext cx="8767860" cy="1003167"/>
          </a:xfrm>
        </p:spPr>
        <p:txBody>
          <a:bodyPr rtlCol="0">
            <a:normAutofit fontScale="92500" lnSpcReduction="10000"/>
          </a:bodyPr>
          <a:lstStyle/>
          <a:p>
            <a:r>
              <a:rPr lang="de-DE" sz="2000" dirty="0"/>
              <a:t>Schnittstelle zwischen Natur/Mensch und System</a:t>
            </a:r>
          </a:p>
          <a:p>
            <a:pPr rtl="0"/>
            <a:r>
              <a:rPr lang="de-DE" sz="2000" dirty="0"/>
              <a:t>Interface Design</a:t>
            </a:r>
            <a:br>
              <a:rPr lang="de-DE" sz="2000" dirty="0"/>
            </a:br>
            <a:r>
              <a:rPr lang="de-DE" sz="2000" dirty="0"/>
              <a:t>Esra Isildar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1" b="12052"/>
          <a:stretch/>
        </p:blipFill>
        <p:spPr>
          <a:xfrm>
            <a:off x="1978660" y="256542"/>
            <a:ext cx="8228819" cy="34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FF925-0F3B-45D4-9CE3-180AA96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Inhaltsangabe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6EC8A-1460-48FF-93EF-8F604F5A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Inspiration</a:t>
            </a:r>
          </a:p>
          <a:p>
            <a:r>
              <a:rPr lang="de-DE" dirty="0"/>
              <a:t>Zielgruppe</a:t>
            </a:r>
          </a:p>
          <a:p>
            <a:r>
              <a:rPr lang="de-DE" dirty="0"/>
              <a:t>Inhalt der Anwendung</a:t>
            </a:r>
          </a:p>
          <a:p>
            <a:r>
              <a:rPr lang="de-DE" dirty="0"/>
              <a:t>User Interface</a:t>
            </a:r>
          </a:p>
          <a:p>
            <a:r>
              <a:rPr lang="de-DE" dirty="0"/>
              <a:t>Intention der Anwendung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279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70335"/>
            <a:ext cx="5199926" cy="1443269"/>
          </a:xfrm>
        </p:spPr>
        <p:txBody>
          <a:bodyPr rtlCol="0">
            <a:normAutofit/>
          </a:bodyPr>
          <a:lstStyle/>
          <a:p>
            <a:pPr rtl="0"/>
            <a:r>
              <a:rPr lang="de-DE" sz="4000" dirty="0"/>
              <a:t>Inspiration: Quizduell</a:t>
            </a:r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66" y="2216187"/>
            <a:ext cx="3571478" cy="35714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629F1F-75F2-415D-AAE4-014066018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792" y="947073"/>
            <a:ext cx="3939383" cy="49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888E1-1C83-45CD-94C1-01CE6D18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612" y="609600"/>
            <a:ext cx="6693061" cy="135636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Zielgruppe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0F91C6-FADD-4AAE-8C51-804B6DCB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3104" y="1647577"/>
            <a:ext cx="4925112" cy="356284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0D16EA-4FBB-4365-AF01-C9FC86E5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42718" y="1658009"/>
            <a:ext cx="4166441" cy="43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04CE1-6376-41D6-875B-28127427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7E3BAF-F1E9-4024-A6B3-02FD779C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Username oder Anonym</a:t>
            </a:r>
          </a:p>
          <a:p>
            <a:r>
              <a:rPr lang="de-DE" dirty="0"/>
              <a:t>Fragen über Wald und Holz</a:t>
            </a:r>
          </a:p>
          <a:p>
            <a:r>
              <a:rPr lang="de-DE" dirty="0"/>
              <a:t>Eine Frage, 4 Antwortmöglichkeiten</a:t>
            </a:r>
          </a:p>
          <a:p>
            <a:r>
              <a:rPr lang="de-DE" dirty="0" err="1"/>
              <a:t>Memes</a:t>
            </a:r>
            <a:r>
              <a:rPr lang="de-DE" dirty="0"/>
              <a:t> als Reaktion auf Endergebnisse</a:t>
            </a:r>
          </a:p>
          <a:p>
            <a:r>
              <a:rPr lang="de-DE" dirty="0"/>
              <a:t>3 Optionen:</a:t>
            </a:r>
          </a:p>
          <a:p>
            <a:pPr lvl="1"/>
            <a:r>
              <a:rPr lang="de-DE" dirty="0"/>
              <a:t>Spazieren</a:t>
            </a:r>
          </a:p>
          <a:p>
            <a:pPr lvl="1"/>
            <a:r>
              <a:rPr lang="de-DE" dirty="0"/>
              <a:t>Spiel</a:t>
            </a:r>
          </a:p>
          <a:p>
            <a:pPr lvl="1"/>
            <a:r>
              <a:rPr lang="de-DE" dirty="0"/>
              <a:t>Infos</a:t>
            </a:r>
          </a:p>
          <a:p>
            <a:pPr marL="4572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9FCA5F-3C63-4D28-94B1-0B7E1EF3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3255">
            <a:off x="8782051" y="973328"/>
            <a:ext cx="2857500" cy="16097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F4BC9A-33F2-4044-B70B-8BABB77F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88849">
            <a:off x="6637866" y="1365797"/>
            <a:ext cx="2501900" cy="16679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B133DD-17ED-4D24-BC76-25691ED15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14"/>
          <a:stretch/>
        </p:blipFill>
        <p:spPr>
          <a:xfrm>
            <a:off x="8636014" y="2243286"/>
            <a:ext cx="2379857" cy="166793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9E3794-F207-4EDB-AA1B-09D92E899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30" t="12074" r="11926" b="11926"/>
          <a:stretch/>
        </p:blipFill>
        <p:spPr>
          <a:xfrm rot="855928">
            <a:off x="9399422" y="3833018"/>
            <a:ext cx="1927053" cy="191584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B5DBB5B-104D-4315-860C-DE8BBBB55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9876">
            <a:off x="6957397" y="4495129"/>
            <a:ext cx="2543178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1A52F-78F2-4C40-ACF7-04A249F0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ACB15DF-59B7-42B4-ACC4-9D2C904CE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867" y="1702329"/>
            <a:ext cx="2177422" cy="471484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63732A-CAD1-4ADF-ACFB-D248D43B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74" y="1702329"/>
            <a:ext cx="2121282" cy="36486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591027-087E-49E6-8CA4-77EE9C0D8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2" y="1702329"/>
            <a:ext cx="2390440" cy="37163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6BE8E17-31D7-479B-AF23-A2EDBAB92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601" y="1702329"/>
            <a:ext cx="2421640" cy="36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1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1A64E-3E79-4DF1-8520-9A14C4F1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Intention der Anwendung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29C8012C-EBC2-4D87-A839-1F09DD21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084493"/>
            <a:ext cx="5716693" cy="3215640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1CE74E1-B62A-494F-9AC9-3F2D1D01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2" y="1940983"/>
            <a:ext cx="3359150" cy="3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961" y="2750820"/>
            <a:ext cx="4687917" cy="135636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>
                <a:solidFill>
                  <a:srgbClr val="FFFFFF"/>
                </a:solidFill>
              </a:rPr>
              <a:t>Vielen Dank 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für eure Aufmerksamkeit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für Reiseveranstalter</Template>
  <TotalTime>0</TotalTime>
  <Words>73</Words>
  <Application>Microsoft Office PowerPoint</Application>
  <PresentationFormat>Breitbild</PresentationFormat>
  <Paragraphs>27</Paragraphs>
  <Slides>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Calibri</vt:lpstr>
      <vt:lpstr>Corbel</vt:lpstr>
      <vt:lpstr>Basis</vt:lpstr>
      <vt:lpstr>Rohstoff „Holz“</vt:lpstr>
      <vt:lpstr>Inhaltsangabe</vt:lpstr>
      <vt:lpstr>Inspiration: Quizduell</vt:lpstr>
      <vt:lpstr>Zielgruppe </vt:lpstr>
      <vt:lpstr>Inhalt der Anwendung</vt:lpstr>
      <vt:lpstr>User Interface</vt:lpstr>
      <vt:lpstr>Intention der Anwendung</vt:lpstr>
      <vt:lpstr>Vielen Dank 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2022-10-26T16:28:30Z</dcterms:created>
  <dcterms:modified xsi:type="dcterms:W3CDTF">2023-01-18T09:54:17Z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